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7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28F84A-E542-4860-A2BA-10A5EFA3E7A3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48D2B5-8DDD-442E-A7F8-F7124EB45151}">
      <dgm:prSet custT="1"/>
      <dgm:spPr>
        <a:solidFill>
          <a:schemeClr val="bg1"/>
        </a:solidFill>
      </dgm:spPr>
      <dgm:t>
        <a:bodyPr/>
        <a:lstStyle/>
        <a:p>
          <a:pPr algn="ctr">
            <a:lnSpc>
              <a:spcPct val="90000"/>
            </a:lnSpc>
          </a:pPr>
          <a:r>
            <a:rPr lang="en-GB" sz="1800" dirty="0">
              <a:latin typeface="Arial" panose="020B0604020202020204" pitchFamily="34" charset="0"/>
              <a:cs typeface="Arial" panose="020B0604020202020204" pitchFamily="34" charset="0"/>
            </a:rPr>
            <a:t>To create a Smart IoT device which can detect water moisture and light with help of sensors.</a:t>
          </a:r>
        </a:p>
        <a:p>
          <a:pPr algn="ctr">
            <a:lnSpc>
              <a:spcPct val="90000"/>
            </a:lnSpc>
          </a:pPr>
          <a:endParaRPr lang="en-GB" sz="18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algn="ctr">
            <a:lnSpc>
              <a:spcPct val="90000"/>
            </a:lnSpc>
          </a:pPr>
          <a:endParaRPr lang="en-GB" sz="18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algn="l">
            <a:lnSpc>
              <a:spcPct val="150000"/>
            </a:lnSpc>
          </a:pPr>
          <a:r>
            <a:rPr lang="en-GB" sz="1800" b="1" dirty="0">
              <a:latin typeface="Arial" panose="020B0604020202020204" pitchFamily="34" charset="0"/>
              <a:cs typeface="Arial" panose="020B0604020202020204" pitchFamily="34" charset="0"/>
            </a:rPr>
            <a:t>Hardware used:</a:t>
          </a:r>
        </a:p>
        <a:p>
          <a:pPr algn="l">
            <a:lnSpc>
              <a:spcPct val="150000"/>
            </a:lnSpc>
          </a:pPr>
          <a:r>
            <a:rPr lang="en-GB" sz="1800" dirty="0">
              <a:latin typeface="Arial" panose="020B0604020202020204" pitchFamily="34" charset="0"/>
              <a:cs typeface="Arial" panose="020B0604020202020204" pitchFamily="34" charset="0"/>
            </a:rPr>
            <a:t>Microcontroller (Atmega128A)</a:t>
          </a:r>
        </a:p>
        <a:p>
          <a:pPr algn="l">
            <a:lnSpc>
              <a:spcPct val="150000"/>
            </a:lnSpc>
          </a:pPr>
          <a:r>
            <a:rPr lang="en-GB" sz="1800" dirty="0">
              <a:latin typeface="Arial" panose="020B0604020202020204" pitchFamily="34" charset="0"/>
              <a:cs typeface="Arial" panose="020B0604020202020204" pitchFamily="34" charset="0"/>
            </a:rPr>
            <a:t>DC Motor</a:t>
          </a:r>
        </a:p>
        <a:p>
          <a:pPr algn="l">
            <a:lnSpc>
              <a:spcPct val="150000"/>
            </a:lnSpc>
          </a:pPr>
          <a:r>
            <a:rPr lang="en-GB" sz="1800" dirty="0">
              <a:latin typeface="Arial" panose="020B0604020202020204" pitchFamily="34" charset="0"/>
              <a:cs typeface="Arial" panose="020B0604020202020204" pitchFamily="34" charset="0"/>
            </a:rPr>
            <a:t>LED</a:t>
          </a:r>
        </a:p>
        <a:p>
          <a:pPr algn="l">
            <a:lnSpc>
              <a:spcPct val="150000"/>
            </a:lnSpc>
          </a:pPr>
          <a:r>
            <a:rPr lang="en-GB" sz="1800" dirty="0">
              <a:latin typeface="Arial" panose="020B0604020202020204" pitchFamily="34" charset="0"/>
              <a:cs typeface="Arial" panose="020B0604020202020204" pitchFamily="34" charset="0"/>
            </a:rPr>
            <a:t>Breadboard</a:t>
          </a:r>
        </a:p>
        <a:p>
          <a:pPr algn="l">
            <a:lnSpc>
              <a:spcPct val="150000"/>
            </a:lnSpc>
          </a:pPr>
          <a:r>
            <a:rPr lang="en-GB" sz="1800" dirty="0">
              <a:latin typeface="Arial" panose="020B0604020202020204" pitchFamily="34" charset="0"/>
              <a:cs typeface="Arial" panose="020B0604020202020204" pitchFamily="34" charset="0"/>
            </a:rPr>
            <a:t>Sensors (Moisture Sensor and Light Sensor)</a:t>
          </a:r>
        </a:p>
      </dgm:t>
    </dgm:pt>
    <dgm:pt modelId="{E601992C-B82B-4FD7-B32E-1AC9629D0277}" type="parTrans" cxnId="{DA7F51DC-B6E7-4B8C-825C-4C478024357D}">
      <dgm:prSet/>
      <dgm:spPr/>
      <dgm:t>
        <a:bodyPr/>
        <a:lstStyle/>
        <a:p>
          <a:endParaRPr lang="en-US"/>
        </a:p>
      </dgm:t>
    </dgm:pt>
    <dgm:pt modelId="{81922868-8324-40D7-9618-D6CCABBFF4B3}" type="sibTrans" cxnId="{DA7F51DC-B6E7-4B8C-825C-4C478024357D}">
      <dgm:prSet/>
      <dgm:spPr/>
      <dgm:t>
        <a:bodyPr/>
        <a:lstStyle/>
        <a:p>
          <a:endParaRPr lang="en-US"/>
        </a:p>
      </dgm:t>
    </dgm:pt>
    <dgm:pt modelId="{101D9B1B-8B6E-4C4E-9E65-68DBD5051C45}" type="pres">
      <dgm:prSet presAssocID="{5828F84A-E542-4860-A2BA-10A5EFA3E7A3}" presName="Name0" presStyleCnt="0">
        <dgm:presLayoutVars>
          <dgm:dir/>
          <dgm:animLvl val="lvl"/>
          <dgm:resizeHandles val="exact"/>
        </dgm:presLayoutVars>
      </dgm:prSet>
      <dgm:spPr/>
    </dgm:pt>
    <dgm:pt modelId="{A9E58087-3224-4A77-9F24-4057F6CCDF5F}" type="pres">
      <dgm:prSet presAssocID="{CA48D2B5-8DDD-442E-A7F8-F7124EB45151}" presName="linNode" presStyleCnt="0"/>
      <dgm:spPr/>
    </dgm:pt>
    <dgm:pt modelId="{F7C2C131-1018-46C7-9D36-F93764ADBDBE}" type="pres">
      <dgm:prSet presAssocID="{CA48D2B5-8DDD-442E-A7F8-F7124EB45151}" presName="parentText" presStyleLbl="node1" presStyleIdx="0" presStyleCnt="1" custScaleX="270834" custLinFactNeighborX="69246" custLinFactNeighborY="1357">
        <dgm:presLayoutVars>
          <dgm:chMax val="1"/>
          <dgm:bulletEnabled val="1"/>
        </dgm:presLayoutVars>
      </dgm:prSet>
      <dgm:spPr/>
    </dgm:pt>
  </dgm:ptLst>
  <dgm:cxnLst>
    <dgm:cxn modelId="{86AC8638-4416-48A7-9324-49352E12F792}" type="presOf" srcId="{CA48D2B5-8DDD-442E-A7F8-F7124EB45151}" destId="{F7C2C131-1018-46C7-9D36-F93764ADBDBE}" srcOrd="0" destOrd="0" presId="urn:microsoft.com/office/officeart/2005/8/layout/vList5"/>
    <dgm:cxn modelId="{9340764C-B1F2-4350-8696-370FD7384A25}" type="presOf" srcId="{5828F84A-E542-4860-A2BA-10A5EFA3E7A3}" destId="{101D9B1B-8B6E-4C4E-9E65-68DBD5051C45}" srcOrd="0" destOrd="0" presId="urn:microsoft.com/office/officeart/2005/8/layout/vList5"/>
    <dgm:cxn modelId="{DA7F51DC-B6E7-4B8C-825C-4C478024357D}" srcId="{5828F84A-E542-4860-A2BA-10A5EFA3E7A3}" destId="{CA48D2B5-8DDD-442E-A7F8-F7124EB45151}" srcOrd="0" destOrd="0" parTransId="{E601992C-B82B-4FD7-B32E-1AC9629D0277}" sibTransId="{81922868-8324-40D7-9618-D6CCABBFF4B3}"/>
    <dgm:cxn modelId="{692EE82F-55CB-4AAF-85FE-A1FAA475A6A8}" type="presParOf" srcId="{101D9B1B-8B6E-4C4E-9E65-68DBD5051C45}" destId="{A9E58087-3224-4A77-9F24-4057F6CCDF5F}" srcOrd="0" destOrd="0" presId="urn:microsoft.com/office/officeart/2005/8/layout/vList5"/>
    <dgm:cxn modelId="{77A0700A-07B5-4041-8AEF-5F22329EFEA2}" type="presParOf" srcId="{A9E58087-3224-4A77-9F24-4057F6CCDF5F}" destId="{F7C2C131-1018-46C7-9D36-F93764ADBDBE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302CAC5-8457-469E-AA51-945E8641EDFB}" type="doc">
      <dgm:prSet loTypeId="urn:microsoft.com/office/officeart/2005/8/layout/vProcess5" loCatId="process" qsTypeId="urn:microsoft.com/office/officeart/2005/8/quickstyle/simple2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B5284133-0C91-404F-9BBF-881F702AEEF0}">
      <dgm:prSet/>
      <dgm:spPr/>
      <dgm:t>
        <a:bodyPr/>
        <a:lstStyle/>
        <a:p>
          <a:r>
            <a:rPr lang="en-GB"/>
            <a:t>Implementation of components</a:t>
          </a:r>
          <a:endParaRPr lang="en-US"/>
        </a:p>
      </dgm:t>
    </dgm:pt>
    <dgm:pt modelId="{780CF460-743F-44ED-BE25-32C6BEFC9188}" type="parTrans" cxnId="{8FDA6249-D6E3-4411-9861-1CA4D8420827}">
      <dgm:prSet/>
      <dgm:spPr/>
      <dgm:t>
        <a:bodyPr/>
        <a:lstStyle/>
        <a:p>
          <a:endParaRPr lang="en-US"/>
        </a:p>
      </dgm:t>
    </dgm:pt>
    <dgm:pt modelId="{6E2BBF35-77B9-4975-A593-383C696BD36C}" type="sibTrans" cxnId="{8FDA6249-D6E3-4411-9861-1CA4D8420827}">
      <dgm:prSet/>
      <dgm:spPr/>
      <dgm:t>
        <a:bodyPr/>
        <a:lstStyle/>
        <a:p>
          <a:endParaRPr lang="en-US"/>
        </a:p>
      </dgm:t>
    </dgm:pt>
    <dgm:pt modelId="{250157D2-B3D7-4835-866A-44ABDAC1A40B}">
      <dgm:prSet/>
      <dgm:spPr/>
      <dgm:t>
        <a:bodyPr/>
        <a:lstStyle/>
        <a:p>
          <a:r>
            <a:rPr lang="en-GB"/>
            <a:t>Higher accuracy</a:t>
          </a:r>
          <a:endParaRPr lang="en-US"/>
        </a:p>
      </dgm:t>
    </dgm:pt>
    <dgm:pt modelId="{4106887B-B7B0-4056-93D3-841561D9008F}" type="parTrans" cxnId="{2CB7907C-4224-4A67-8CA6-1FAE457D3001}">
      <dgm:prSet/>
      <dgm:spPr/>
      <dgm:t>
        <a:bodyPr/>
        <a:lstStyle/>
        <a:p>
          <a:endParaRPr lang="en-US"/>
        </a:p>
      </dgm:t>
    </dgm:pt>
    <dgm:pt modelId="{7AE22BA2-C00D-4E0B-8D6E-2741B00329BE}" type="sibTrans" cxnId="{2CB7907C-4224-4A67-8CA6-1FAE457D3001}">
      <dgm:prSet/>
      <dgm:spPr/>
      <dgm:t>
        <a:bodyPr/>
        <a:lstStyle/>
        <a:p>
          <a:endParaRPr lang="en-US"/>
        </a:p>
      </dgm:t>
    </dgm:pt>
    <dgm:pt modelId="{C4858350-636D-4C03-8C7F-6BE6ED68F6A5}">
      <dgm:prSet/>
      <dgm:spPr/>
      <dgm:t>
        <a:bodyPr/>
        <a:lstStyle/>
        <a:p>
          <a:r>
            <a:rPr lang="en-GB"/>
            <a:t>Coding</a:t>
          </a:r>
          <a:endParaRPr lang="en-US"/>
        </a:p>
      </dgm:t>
    </dgm:pt>
    <dgm:pt modelId="{7714FA1B-91F3-4DE1-859A-3EC3CE278200}" type="parTrans" cxnId="{F800C78F-2050-41E8-ADB4-45549874545A}">
      <dgm:prSet/>
      <dgm:spPr/>
      <dgm:t>
        <a:bodyPr/>
        <a:lstStyle/>
        <a:p>
          <a:endParaRPr lang="en-US"/>
        </a:p>
      </dgm:t>
    </dgm:pt>
    <dgm:pt modelId="{275801B4-02FC-4E16-BAE1-7B654D0B9941}" type="sibTrans" cxnId="{F800C78F-2050-41E8-ADB4-45549874545A}">
      <dgm:prSet/>
      <dgm:spPr/>
      <dgm:t>
        <a:bodyPr/>
        <a:lstStyle/>
        <a:p>
          <a:endParaRPr lang="en-US"/>
        </a:p>
      </dgm:t>
    </dgm:pt>
    <dgm:pt modelId="{DC41E5EA-38D1-44F7-986D-F000B7D8DBA9}">
      <dgm:prSet/>
      <dgm:spPr/>
      <dgm:t>
        <a:bodyPr/>
        <a:lstStyle/>
        <a:p>
          <a:r>
            <a:rPr lang="en-GB"/>
            <a:t>Testing in real life environment</a:t>
          </a:r>
          <a:endParaRPr lang="en-US"/>
        </a:p>
      </dgm:t>
    </dgm:pt>
    <dgm:pt modelId="{81370271-C68D-4E16-A71E-593EF20D8744}" type="parTrans" cxnId="{F4714730-8710-4063-8582-BB6193B2584F}">
      <dgm:prSet/>
      <dgm:spPr/>
      <dgm:t>
        <a:bodyPr/>
        <a:lstStyle/>
        <a:p>
          <a:endParaRPr lang="en-US"/>
        </a:p>
      </dgm:t>
    </dgm:pt>
    <dgm:pt modelId="{C4ED6346-3C9A-4BC7-8248-D7263AA465E0}" type="sibTrans" cxnId="{F4714730-8710-4063-8582-BB6193B2584F}">
      <dgm:prSet/>
      <dgm:spPr/>
      <dgm:t>
        <a:bodyPr/>
        <a:lstStyle/>
        <a:p>
          <a:endParaRPr lang="en-US"/>
        </a:p>
      </dgm:t>
    </dgm:pt>
    <dgm:pt modelId="{EAC9FDBC-1055-4F82-93AE-71524B339986}">
      <dgm:prSet/>
      <dgm:spPr/>
      <dgm:t>
        <a:bodyPr/>
        <a:lstStyle/>
        <a:p>
          <a:r>
            <a:rPr lang="en-GB"/>
            <a:t>Easy understanding of the device</a:t>
          </a:r>
          <a:endParaRPr lang="en-US"/>
        </a:p>
      </dgm:t>
    </dgm:pt>
    <dgm:pt modelId="{F43E3448-1AB6-4A2D-95F0-E818FC0F47B8}" type="parTrans" cxnId="{EBA14769-1394-4987-9C2B-4F4EF638938D}">
      <dgm:prSet/>
      <dgm:spPr/>
      <dgm:t>
        <a:bodyPr/>
        <a:lstStyle/>
        <a:p>
          <a:endParaRPr lang="en-US"/>
        </a:p>
      </dgm:t>
    </dgm:pt>
    <dgm:pt modelId="{313B74D4-EE93-4C6C-9448-ACDA519393D0}" type="sibTrans" cxnId="{EBA14769-1394-4987-9C2B-4F4EF638938D}">
      <dgm:prSet/>
      <dgm:spPr/>
      <dgm:t>
        <a:bodyPr/>
        <a:lstStyle/>
        <a:p>
          <a:endParaRPr lang="en-US"/>
        </a:p>
      </dgm:t>
    </dgm:pt>
    <dgm:pt modelId="{1D87EE9E-BC33-4099-91EE-574C7B02AC5E}" type="pres">
      <dgm:prSet presAssocID="{D302CAC5-8457-469E-AA51-945E8641EDFB}" presName="outerComposite" presStyleCnt="0">
        <dgm:presLayoutVars>
          <dgm:chMax val="5"/>
          <dgm:dir/>
          <dgm:resizeHandles val="exact"/>
        </dgm:presLayoutVars>
      </dgm:prSet>
      <dgm:spPr/>
    </dgm:pt>
    <dgm:pt modelId="{1EDEF81F-F58E-4529-BF90-F0ED31EF4E4F}" type="pres">
      <dgm:prSet presAssocID="{D302CAC5-8457-469E-AA51-945E8641EDFB}" presName="dummyMaxCanvas" presStyleCnt="0">
        <dgm:presLayoutVars/>
      </dgm:prSet>
      <dgm:spPr/>
    </dgm:pt>
    <dgm:pt modelId="{9569AF37-2A10-4905-B5E4-90AEA882FD71}" type="pres">
      <dgm:prSet presAssocID="{D302CAC5-8457-469E-AA51-945E8641EDFB}" presName="FiveNodes_1" presStyleLbl="node1" presStyleIdx="0" presStyleCnt="5">
        <dgm:presLayoutVars>
          <dgm:bulletEnabled val="1"/>
        </dgm:presLayoutVars>
      </dgm:prSet>
      <dgm:spPr/>
    </dgm:pt>
    <dgm:pt modelId="{7D9144A7-02FE-48D6-823A-D7651B0E82BC}" type="pres">
      <dgm:prSet presAssocID="{D302CAC5-8457-469E-AA51-945E8641EDFB}" presName="FiveNodes_2" presStyleLbl="node1" presStyleIdx="1" presStyleCnt="5">
        <dgm:presLayoutVars>
          <dgm:bulletEnabled val="1"/>
        </dgm:presLayoutVars>
      </dgm:prSet>
      <dgm:spPr/>
    </dgm:pt>
    <dgm:pt modelId="{5CEFD832-B254-4B66-818C-5B2508ACE264}" type="pres">
      <dgm:prSet presAssocID="{D302CAC5-8457-469E-AA51-945E8641EDFB}" presName="FiveNodes_3" presStyleLbl="node1" presStyleIdx="2" presStyleCnt="5">
        <dgm:presLayoutVars>
          <dgm:bulletEnabled val="1"/>
        </dgm:presLayoutVars>
      </dgm:prSet>
      <dgm:spPr/>
    </dgm:pt>
    <dgm:pt modelId="{BFE397AA-A6D7-4D6F-8AF6-B4B80FA41E79}" type="pres">
      <dgm:prSet presAssocID="{D302CAC5-8457-469E-AA51-945E8641EDFB}" presName="FiveNodes_4" presStyleLbl="node1" presStyleIdx="3" presStyleCnt="5">
        <dgm:presLayoutVars>
          <dgm:bulletEnabled val="1"/>
        </dgm:presLayoutVars>
      </dgm:prSet>
      <dgm:spPr/>
    </dgm:pt>
    <dgm:pt modelId="{98410754-BCDC-4429-AA7F-673B0AD94C5C}" type="pres">
      <dgm:prSet presAssocID="{D302CAC5-8457-469E-AA51-945E8641EDFB}" presName="FiveNodes_5" presStyleLbl="node1" presStyleIdx="4" presStyleCnt="5">
        <dgm:presLayoutVars>
          <dgm:bulletEnabled val="1"/>
        </dgm:presLayoutVars>
      </dgm:prSet>
      <dgm:spPr/>
    </dgm:pt>
    <dgm:pt modelId="{372D300C-6951-488B-8E63-A9BE5E3E6489}" type="pres">
      <dgm:prSet presAssocID="{D302CAC5-8457-469E-AA51-945E8641EDFB}" presName="FiveConn_1-2" presStyleLbl="fgAccFollowNode1" presStyleIdx="0" presStyleCnt="4">
        <dgm:presLayoutVars>
          <dgm:bulletEnabled val="1"/>
        </dgm:presLayoutVars>
      </dgm:prSet>
      <dgm:spPr/>
    </dgm:pt>
    <dgm:pt modelId="{8A835471-B1D8-44C1-B682-B4E9DB422FCC}" type="pres">
      <dgm:prSet presAssocID="{D302CAC5-8457-469E-AA51-945E8641EDFB}" presName="FiveConn_2-3" presStyleLbl="fgAccFollowNode1" presStyleIdx="1" presStyleCnt="4">
        <dgm:presLayoutVars>
          <dgm:bulletEnabled val="1"/>
        </dgm:presLayoutVars>
      </dgm:prSet>
      <dgm:spPr/>
    </dgm:pt>
    <dgm:pt modelId="{0D2E3CEB-84F2-4B42-B9DD-C836BCA1F9B6}" type="pres">
      <dgm:prSet presAssocID="{D302CAC5-8457-469E-AA51-945E8641EDFB}" presName="FiveConn_3-4" presStyleLbl="fgAccFollowNode1" presStyleIdx="2" presStyleCnt="4">
        <dgm:presLayoutVars>
          <dgm:bulletEnabled val="1"/>
        </dgm:presLayoutVars>
      </dgm:prSet>
      <dgm:spPr/>
    </dgm:pt>
    <dgm:pt modelId="{F5CA55A7-87F7-4205-90CE-4E518C69C87D}" type="pres">
      <dgm:prSet presAssocID="{D302CAC5-8457-469E-AA51-945E8641EDFB}" presName="FiveConn_4-5" presStyleLbl="fgAccFollowNode1" presStyleIdx="3" presStyleCnt="4">
        <dgm:presLayoutVars>
          <dgm:bulletEnabled val="1"/>
        </dgm:presLayoutVars>
      </dgm:prSet>
      <dgm:spPr/>
    </dgm:pt>
    <dgm:pt modelId="{C1AE57B8-3C03-4F1F-AA9B-2EB013CD8ED3}" type="pres">
      <dgm:prSet presAssocID="{D302CAC5-8457-469E-AA51-945E8641EDFB}" presName="FiveNodes_1_text" presStyleLbl="node1" presStyleIdx="4" presStyleCnt="5">
        <dgm:presLayoutVars>
          <dgm:bulletEnabled val="1"/>
        </dgm:presLayoutVars>
      </dgm:prSet>
      <dgm:spPr/>
    </dgm:pt>
    <dgm:pt modelId="{15C77AA0-3924-40EC-B0BE-AC8FB426A875}" type="pres">
      <dgm:prSet presAssocID="{D302CAC5-8457-469E-AA51-945E8641EDFB}" presName="FiveNodes_2_text" presStyleLbl="node1" presStyleIdx="4" presStyleCnt="5">
        <dgm:presLayoutVars>
          <dgm:bulletEnabled val="1"/>
        </dgm:presLayoutVars>
      </dgm:prSet>
      <dgm:spPr/>
    </dgm:pt>
    <dgm:pt modelId="{12E78CE2-237F-4A22-B771-7908FA8608CB}" type="pres">
      <dgm:prSet presAssocID="{D302CAC5-8457-469E-AA51-945E8641EDFB}" presName="FiveNodes_3_text" presStyleLbl="node1" presStyleIdx="4" presStyleCnt="5">
        <dgm:presLayoutVars>
          <dgm:bulletEnabled val="1"/>
        </dgm:presLayoutVars>
      </dgm:prSet>
      <dgm:spPr/>
    </dgm:pt>
    <dgm:pt modelId="{6BA8612E-CAB7-4DD5-B18A-18CA2620A4C6}" type="pres">
      <dgm:prSet presAssocID="{D302CAC5-8457-469E-AA51-945E8641EDFB}" presName="FiveNodes_4_text" presStyleLbl="node1" presStyleIdx="4" presStyleCnt="5">
        <dgm:presLayoutVars>
          <dgm:bulletEnabled val="1"/>
        </dgm:presLayoutVars>
      </dgm:prSet>
      <dgm:spPr/>
    </dgm:pt>
    <dgm:pt modelId="{40018D22-FB76-45D1-91A7-9FF9743C7644}" type="pres">
      <dgm:prSet presAssocID="{D302CAC5-8457-469E-AA51-945E8641EDFB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3F90CE20-E923-44F3-ACB0-2225D6EC4491}" type="presOf" srcId="{6E2BBF35-77B9-4975-A593-383C696BD36C}" destId="{372D300C-6951-488B-8E63-A9BE5E3E6489}" srcOrd="0" destOrd="0" presId="urn:microsoft.com/office/officeart/2005/8/layout/vProcess5"/>
    <dgm:cxn modelId="{F4714730-8710-4063-8582-BB6193B2584F}" srcId="{D302CAC5-8457-469E-AA51-945E8641EDFB}" destId="{DC41E5EA-38D1-44F7-986D-F000B7D8DBA9}" srcOrd="3" destOrd="0" parTransId="{81370271-C68D-4E16-A71E-593EF20D8744}" sibTransId="{C4ED6346-3C9A-4BC7-8248-D7263AA465E0}"/>
    <dgm:cxn modelId="{57B0603F-5707-4A0E-A54F-FBF1DCA9DA61}" type="presOf" srcId="{250157D2-B3D7-4835-866A-44ABDAC1A40B}" destId="{7D9144A7-02FE-48D6-823A-D7651B0E82BC}" srcOrd="0" destOrd="0" presId="urn:microsoft.com/office/officeart/2005/8/layout/vProcess5"/>
    <dgm:cxn modelId="{18C95143-1FE3-4342-A920-1DB0E05AA557}" type="presOf" srcId="{D302CAC5-8457-469E-AA51-945E8641EDFB}" destId="{1D87EE9E-BC33-4099-91EE-574C7B02AC5E}" srcOrd="0" destOrd="0" presId="urn:microsoft.com/office/officeart/2005/8/layout/vProcess5"/>
    <dgm:cxn modelId="{02BF2B65-A8B6-4558-B4F5-754416ABF293}" type="presOf" srcId="{C4858350-636D-4C03-8C7F-6BE6ED68F6A5}" destId="{12E78CE2-237F-4A22-B771-7908FA8608CB}" srcOrd="1" destOrd="0" presId="urn:microsoft.com/office/officeart/2005/8/layout/vProcess5"/>
    <dgm:cxn modelId="{8FDA6249-D6E3-4411-9861-1CA4D8420827}" srcId="{D302CAC5-8457-469E-AA51-945E8641EDFB}" destId="{B5284133-0C91-404F-9BBF-881F702AEEF0}" srcOrd="0" destOrd="0" parTransId="{780CF460-743F-44ED-BE25-32C6BEFC9188}" sibTransId="{6E2BBF35-77B9-4975-A593-383C696BD36C}"/>
    <dgm:cxn modelId="{EBA14769-1394-4987-9C2B-4F4EF638938D}" srcId="{D302CAC5-8457-469E-AA51-945E8641EDFB}" destId="{EAC9FDBC-1055-4F82-93AE-71524B339986}" srcOrd="4" destOrd="0" parTransId="{F43E3448-1AB6-4A2D-95F0-E818FC0F47B8}" sibTransId="{313B74D4-EE93-4C6C-9448-ACDA519393D0}"/>
    <dgm:cxn modelId="{B94E9E4A-0496-48D4-9A03-6C18A58CF6E4}" type="presOf" srcId="{275801B4-02FC-4E16-BAE1-7B654D0B9941}" destId="{0D2E3CEB-84F2-4B42-B9DD-C836BCA1F9B6}" srcOrd="0" destOrd="0" presId="urn:microsoft.com/office/officeart/2005/8/layout/vProcess5"/>
    <dgm:cxn modelId="{C6435655-3E95-41AF-8E38-304A75B84A6E}" type="presOf" srcId="{EAC9FDBC-1055-4F82-93AE-71524B339986}" destId="{40018D22-FB76-45D1-91A7-9FF9743C7644}" srcOrd="1" destOrd="0" presId="urn:microsoft.com/office/officeart/2005/8/layout/vProcess5"/>
    <dgm:cxn modelId="{2CB7907C-4224-4A67-8CA6-1FAE457D3001}" srcId="{D302CAC5-8457-469E-AA51-945E8641EDFB}" destId="{250157D2-B3D7-4835-866A-44ABDAC1A40B}" srcOrd="1" destOrd="0" parTransId="{4106887B-B7B0-4056-93D3-841561D9008F}" sibTransId="{7AE22BA2-C00D-4E0B-8D6E-2741B00329BE}"/>
    <dgm:cxn modelId="{53FADB85-5AA2-4657-9AA0-E0D6B1947FB1}" type="presOf" srcId="{B5284133-0C91-404F-9BBF-881F702AEEF0}" destId="{C1AE57B8-3C03-4F1F-AA9B-2EB013CD8ED3}" srcOrd="1" destOrd="0" presId="urn:microsoft.com/office/officeart/2005/8/layout/vProcess5"/>
    <dgm:cxn modelId="{78E43F88-C731-4914-ACFD-40CC4010700D}" type="presOf" srcId="{B5284133-0C91-404F-9BBF-881F702AEEF0}" destId="{9569AF37-2A10-4905-B5E4-90AEA882FD71}" srcOrd="0" destOrd="0" presId="urn:microsoft.com/office/officeart/2005/8/layout/vProcess5"/>
    <dgm:cxn modelId="{F800C78F-2050-41E8-ADB4-45549874545A}" srcId="{D302CAC5-8457-469E-AA51-945E8641EDFB}" destId="{C4858350-636D-4C03-8C7F-6BE6ED68F6A5}" srcOrd="2" destOrd="0" parTransId="{7714FA1B-91F3-4DE1-859A-3EC3CE278200}" sibTransId="{275801B4-02FC-4E16-BAE1-7B654D0B9941}"/>
    <dgm:cxn modelId="{7BC0E18F-0E2E-41AC-8D65-87306034F348}" type="presOf" srcId="{250157D2-B3D7-4835-866A-44ABDAC1A40B}" destId="{15C77AA0-3924-40EC-B0BE-AC8FB426A875}" srcOrd="1" destOrd="0" presId="urn:microsoft.com/office/officeart/2005/8/layout/vProcess5"/>
    <dgm:cxn modelId="{AAE0C195-B97F-4902-AD1C-3C84B57DEEE2}" type="presOf" srcId="{EAC9FDBC-1055-4F82-93AE-71524B339986}" destId="{98410754-BCDC-4429-AA7F-673B0AD94C5C}" srcOrd="0" destOrd="0" presId="urn:microsoft.com/office/officeart/2005/8/layout/vProcess5"/>
    <dgm:cxn modelId="{5D06609F-68F9-495A-A3E6-756E77E0544C}" type="presOf" srcId="{DC41E5EA-38D1-44F7-986D-F000B7D8DBA9}" destId="{BFE397AA-A6D7-4D6F-8AF6-B4B80FA41E79}" srcOrd="0" destOrd="0" presId="urn:microsoft.com/office/officeart/2005/8/layout/vProcess5"/>
    <dgm:cxn modelId="{12DC48AC-05D9-4B72-A76D-4F5C9FE09853}" type="presOf" srcId="{DC41E5EA-38D1-44F7-986D-F000B7D8DBA9}" destId="{6BA8612E-CAB7-4DD5-B18A-18CA2620A4C6}" srcOrd="1" destOrd="0" presId="urn:microsoft.com/office/officeart/2005/8/layout/vProcess5"/>
    <dgm:cxn modelId="{087C12C3-8DFD-4D25-9989-F0622AC70778}" type="presOf" srcId="{C4ED6346-3C9A-4BC7-8248-D7263AA465E0}" destId="{F5CA55A7-87F7-4205-90CE-4E518C69C87D}" srcOrd="0" destOrd="0" presId="urn:microsoft.com/office/officeart/2005/8/layout/vProcess5"/>
    <dgm:cxn modelId="{C13BF1EC-06A0-44E2-86A4-987F2BE9309E}" type="presOf" srcId="{7AE22BA2-C00D-4E0B-8D6E-2741B00329BE}" destId="{8A835471-B1D8-44C1-B682-B4E9DB422FCC}" srcOrd="0" destOrd="0" presId="urn:microsoft.com/office/officeart/2005/8/layout/vProcess5"/>
    <dgm:cxn modelId="{2EF8B0F3-055D-4847-872F-B5B143929126}" type="presOf" srcId="{C4858350-636D-4C03-8C7F-6BE6ED68F6A5}" destId="{5CEFD832-B254-4B66-818C-5B2508ACE264}" srcOrd="0" destOrd="0" presId="urn:microsoft.com/office/officeart/2005/8/layout/vProcess5"/>
    <dgm:cxn modelId="{2B394660-D9E3-43C1-9FF0-9A1E1A4A9236}" type="presParOf" srcId="{1D87EE9E-BC33-4099-91EE-574C7B02AC5E}" destId="{1EDEF81F-F58E-4529-BF90-F0ED31EF4E4F}" srcOrd="0" destOrd="0" presId="urn:microsoft.com/office/officeart/2005/8/layout/vProcess5"/>
    <dgm:cxn modelId="{7AB11800-2626-4DA3-8EEA-46CDAF48CA41}" type="presParOf" srcId="{1D87EE9E-BC33-4099-91EE-574C7B02AC5E}" destId="{9569AF37-2A10-4905-B5E4-90AEA882FD71}" srcOrd="1" destOrd="0" presId="urn:microsoft.com/office/officeart/2005/8/layout/vProcess5"/>
    <dgm:cxn modelId="{DDDA295D-F5C1-47BA-96A8-078A05BDB0EF}" type="presParOf" srcId="{1D87EE9E-BC33-4099-91EE-574C7B02AC5E}" destId="{7D9144A7-02FE-48D6-823A-D7651B0E82BC}" srcOrd="2" destOrd="0" presId="urn:microsoft.com/office/officeart/2005/8/layout/vProcess5"/>
    <dgm:cxn modelId="{174BFDB8-FFFB-4D4F-BBA5-933B87DF75EF}" type="presParOf" srcId="{1D87EE9E-BC33-4099-91EE-574C7B02AC5E}" destId="{5CEFD832-B254-4B66-818C-5B2508ACE264}" srcOrd="3" destOrd="0" presId="urn:microsoft.com/office/officeart/2005/8/layout/vProcess5"/>
    <dgm:cxn modelId="{BA821477-5589-47DF-BD31-E25E09A3A205}" type="presParOf" srcId="{1D87EE9E-BC33-4099-91EE-574C7B02AC5E}" destId="{BFE397AA-A6D7-4D6F-8AF6-B4B80FA41E79}" srcOrd="4" destOrd="0" presId="urn:microsoft.com/office/officeart/2005/8/layout/vProcess5"/>
    <dgm:cxn modelId="{19E10121-89AA-4DD9-8FED-A4B58786FE3F}" type="presParOf" srcId="{1D87EE9E-BC33-4099-91EE-574C7B02AC5E}" destId="{98410754-BCDC-4429-AA7F-673B0AD94C5C}" srcOrd="5" destOrd="0" presId="urn:microsoft.com/office/officeart/2005/8/layout/vProcess5"/>
    <dgm:cxn modelId="{42440A97-D71E-4439-BAC5-C622B8E53DC6}" type="presParOf" srcId="{1D87EE9E-BC33-4099-91EE-574C7B02AC5E}" destId="{372D300C-6951-488B-8E63-A9BE5E3E6489}" srcOrd="6" destOrd="0" presId="urn:microsoft.com/office/officeart/2005/8/layout/vProcess5"/>
    <dgm:cxn modelId="{075B3B96-8853-446E-88F7-655D0AC5432D}" type="presParOf" srcId="{1D87EE9E-BC33-4099-91EE-574C7B02AC5E}" destId="{8A835471-B1D8-44C1-B682-B4E9DB422FCC}" srcOrd="7" destOrd="0" presId="urn:microsoft.com/office/officeart/2005/8/layout/vProcess5"/>
    <dgm:cxn modelId="{D1950BD4-6E32-4C4F-A64B-E3FB0078F50A}" type="presParOf" srcId="{1D87EE9E-BC33-4099-91EE-574C7B02AC5E}" destId="{0D2E3CEB-84F2-4B42-B9DD-C836BCA1F9B6}" srcOrd="8" destOrd="0" presId="urn:microsoft.com/office/officeart/2005/8/layout/vProcess5"/>
    <dgm:cxn modelId="{57EB1C8A-3CD3-406E-903D-29105BA6145A}" type="presParOf" srcId="{1D87EE9E-BC33-4099-91EE-574C7B02AC5E}" destId="{F5CA55A7-87F7-4205-90CE-4E518C69C87D}" srcOrd="9" destOrd="0" presId="urn:microsoft.com/office/officeart/2005/8/layout/vProcess5"/>
    <dgm:cxn modelId="{96CDF686-2066-43FB-8814-E249FCF9EBED}" type="presParOf" srcId="{1D87EE9E-BC33-4099-91EE-574C7B02AC5E}" destId="{C1AE57B8-3C03-4F1F-AA9B-2EB013CD8ED3}" srcOrd="10" destOrd="0" presId="urn:microsoft.com/office/officeart/2005/8/layout/vProcess5"/>
    <dgm:cxn modelId="{4C43E9F0-A78C-4204-896C-BCF0F7F1692D}" type="presParOf" srcId="{1D87EE9E-BC33-4099-91EE-574C7B02AC5E}" destId="{15C77AA0-3924-40EC-B0BE-AC8FB426A875}" srcOrd="11" destOrd="0" presId="urn:microsoft.com/office/officeart/2005/8/layout/vProcess5"/>
    <dgm:cxn modelId="{5A1704FB-AD49-47B6-AC56-A07108F5464E}" type="presParOf" srcId="{1D87EE9E-BC33-4099-91EE-574C7B02AC5E}" destId="{12E78CE2-237F-4A22-B771-7908FA8608CB}" srcOrd="12" destOrd="0" presId="urn:microsoft.com/office/officeart/2005/8/layout/vProcess5"/>
    <dgm:cxn modelId="{B9504AA0-02C1-44FC-A8B5-4E76C1904DE1}" type="presParOf" srcId="{1D87EE9E-BC33-4099-91EE-574C7B02AC5E}" destId="{6BA8612E-CAB7-4DD5-B18A-18CA2620A4C6}" srcOrd="13" destOrd="0" presId="urn:microsoft.com/office/officeart/2005/8/layout/vProcess5"/>
    <dgm:cxn modelId="{787C9C6A-FC6D-4BDB-A83E-CC79431B49EE}" type="presParOf" srcId="{1D87EE9E-BC33-4099-91EE-574C7B02AC5E}" destId="{40018D22-FB76-45D1-91A7-9FF9743C7644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2C131-1018-46C7-9D36-F93764ADBDBE}">
      <dsp:nvSpPr>
        <dsp:cNvPr id="0" name=""/>
        <dsp:cNvSpPr/>
      </dsp:nvSpPr>
      <dsp:spPr>
        <a:xfrm>
          <a:off x="99488" y="5458"/>
          <a:ext cx="3880429" cy="5583578"/>
        </a:xfrm>
        <a:prstGeom prst="roundRect">
          <a:avLst/>
        </a:prstGeom>
        <a:solidFill>
          <a:schemeClr val="bg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Arial" panose="020B0604020202020204" pitchFamily="34" charset="0"/>
              <a:cs typeface="Arial" panose="020B0604020202020204" pitchFamily="34" charset="0"/>
            </a:rPr>
            <a:t>To create a Smart IoT device which can detect water moisture and light with help of sensors.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l" defTabSz="8001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latin typeface="Arial" panose="020B0604020202020204" pitchFamily="34" charset="0"/>
              <a:cs typeface="Arial" panose="020B0604020202020204" pitchFamily="34" charset="0"/>
            </a:rPr>
            <a:t>Hardware used:</a:t>
          </a:r>
        </a:p>
        <a:p>
          <a:pPr marL="0" lvl="0" indent="0" algn="l" defTabSz="8001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Arial" panose="020B0604020202020204" pitchFamily="34" charset="0"/>
              <a:cs typeface="Arial" panose="020B0604020202020204" pitchFamily="34" charset="0"/>
            </a:rPr>
            <a:t>Microcontroller (Atmega128A)</a:t>
          </a:r>
        </a:p>
        <a:p>
          <a:pPr marL="0" lvl="0" indent="0" algn="l" defTabSz="8001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Arial" panose="020B0604020202020204" pitchFamily="34" charset="0"/>
              <a:cs typeface="Arial" panose="020B0604020202020204" pitchFamily="34" charset="0"/>
            </a:rPr>
            <a:t>DC Motor</a:t>
          </a:r>
        </a:p>
        <a:p>
          <a:pPr marL="0" lvl="0" indent="0" algn="l" defTabSz="8001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Arial" panose="020B0604020202020204" pitchFamily="34" charset="0"/>
              <a:cs typeface="Arial" panose="020B0604020202020204" pitchFamily="34" charset="0"/>
            </a:rPr>
            <a:t>LED</a:t>
          </a:r>
        </a:p>
        <a:p>
          <a:pPr marL="0" lvl="0" indent="0" algn="l" defTabSz="8001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Arial" panose="020B0604020202020204" pitchFamily="34" charset="0"/>
              <a:cs typeface="Arial" panose="020B0604020202020204" pitchFamily="34" charset="0"/>
            </a:rPr>
            <a:t>Breadboard</a:t>
          </a:r>
        </a:p>
        <a:p>
          <a:pPr marL="0" lvl="0" indent="0" algn="l" defTabSz="8001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Arial" panose="020B0604020202020204" pitchFamily="34" charset="0"/>
              <a:cs typeface="Arial" panose="020B0604020202020204" pitchFamily="34" charset="0"/>
            </a:rPr>
            <a:t>Sensors (Moisture Sensor and Light Sensor)</a:t>
          </a:r>
        </a:p>
      </dsp:txBody>
      <dsp:txXfrm>
        <a:off x="288915" y="194885"/>
        <a:ext cx="3501575" cy="52047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69AF37-2A10-4905-B5E4-90AEA882FD71}">
      <dsp:nvSpPr>
        <dsp:cNvPr id="0" name=""/>
        <dsp:cNvSpPr/>
      </dsp:nvSpPr>
      <dsp:spPr>
        <a:xfrm>
          <a:off x="0" y="0"/>
          <a:ext cx="3557108" cy="7122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Implementation of components</a:t>
          </a:r>
          <a:endParaRPr lang="en-US" sz="1800" kern="1200"/>
        </a:p>
      </dsp:txBody>
      <dsp:txXfrm>
        <a:off x="20862" y="20862"/>
        <a:ext cx="2705151" cy="670568"/>
      </dsp:txXfrm>
    </dsp:sp>
    <dsp:sp modelId="{7D9144A7-02FE-48D6-823A-D7651B0E82BC}">
      <dsp:nvSpPr>
        <dsp:cNvPr id="0" name=""/>
        <dsp:cNvSpPr/>
      </dsp:nvSpPr>
      <dsp:spPr>
        <a:xfrm>
          <a:off x="265628" y="811221"/>
          <a:ext cx="3557108" cy="7122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Higher accuracy</a:t>
          </a:r>
          <a:endParaRPr lang="en-US" sz="1800" kern="1200"/>
        </a:p>
      </dsp:txBody>
      <dsp:txXfrm>
        <a:off x="286490" y="832083"/>
        <a:ext cx="2786766" cy="670568"/>
      </dsp:txXfrm>
    </dsp:sp>
    <dsp:sp modelId="{5CEFD832-B254-4B66-818C-5B2508ACE264}">
      <dsp:nvSpPr>
        <dsp:cNvPr id="0" name=""/>
        <dsp:cNvSpPr/>
      </dsp:nvSpPr>
      <dsp:spPr>
        <a:xfrm>
          <a:off x="531256" y="1622442"/>
          <a:ext cx="3557108" cy="7122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Coding</a:t>
          </a:r>
          <a:endParaRPr lang="en-US" sz="1800" kern="1200"/>
        </a:p>
      </dsp:txBody>
      <dsp:txXfrm>
        <a:off x="552118" y="1643304"/>
        <a:ext cx="2786766" cy="670568"/>
      </dsp:txXfrm>
    </dsp:sp>
    <dsp:sp modelId="{BFE397AA-A6D7-4D6F-8AF6-B4B80FA41E79}">
      <dsp:nvSpPr>
        <dsp:cNvPr id="0" name=""/>
        <dsp:cNvSpPr/>
      </dsp:nvSpPr>
      <dsp:spPr>
        <a:xfrm>
          <a:off x="796884" y="2433664"/>
          <a:ext cx="3557108" cy="7122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Testing in real life environment</a:t>
          </a:r>
          <a:endParaRPr lang="en-US" sz="1800" kern="1200"/>
        </a:p>
      </dsp:txBody>
      <dsp:txXfrm>
        <a:off x="817746" y="2454526"/>
        <a:ext cx="2786766" cy="670568"/>
      </dsp:txXfrm>
    </dsp:sp>
    <dsp:sp modelId="{98410754-BCDC-4429-AA7F-673B0AD94C5C}">
      <dsp:nvSpPr>
        <dsp:cNvPr id="0" name=""/>
        <dsp:cNvSpPr/>
      </dsp:nvSpPr>
      <dsp:spPr>
        <a:xfrm>
          <a:off x="1062512" y="3244885"/>
          <a:ext cx="3557108" cy="7122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Easy understanding of the device</a:t>
          </a:r>
          <a:endParaRPr lang="en-US" sz="1800" kern="1200"/>
        </a:p>
      </dsp:txBody>
      <dsp:txXfrm>
        <a:off x="1083374" y="3265747"/>
        <a:ext cx="2786766" cy="670568"/>
      </dsp:txXfrm>
    </dsp:sp>
    <dsp:sp modelId="{372D300C-6951-488B-8E63-A9BE5E3E6489}">
      <dsp:nvSpPr>
        <dsp:cNvPr id="0" name=""/>
        <dsp:cNvSpPr/>
      </dsp:nvSpPr>
      <dsp:spPr>
        <a:xfrm>
          <a:off x="3094118" y="520368"/>
          <a:ext cx="462989" cy="46298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3198291" y="520368"/>
        <a:ext cx="254643" cy="348399"/>
      </dsp:txXfrm>
    </dsp:sp>
    <dsp:sp modelId="{8A835471-B1D8-44C1-B682-B4E9DB422FCC}">
      <dsp:nvSpPr>
        <dsp:cNvPr id="0" name=""/>
        <dsp:cNvSpPr/>
      </dsp:nvSpPr>
      <dsp:spPr>
        <a:xfrm>
          <a:off x="3359746" y="1331590"/>
          <a:ext cx="462989" cy="46298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3463919" y="1331590"/>
        <a:ext cx="254643" cy="348399"/>
      </dsp:txXfrm>
    </dsp:sp>
    <dsp:sp modelId="{0D2E3CEB-84F2-4B42-B9DD-C836BCA1F9B6}">
      <dsp:nvSpPr>
        <dsp:cNvPr id="0" name=""/>
        <dsp:cNvSpPr/>
      </dsp:nvSpPr>
      <dsp:spPr>
        <a:xfrm>
          <a:off x="3625374" y="2130940"/>
          <a:ext cx="462989" cy="46298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3729547" y="2130940"/>
        <a:ext cx="254643" cy="348399"/>
      </dsp:txXfrm>
    </dsp:sp>
    <dsp:sp modelId="{F5CA55A7-87F7-4205-90CE-4E518C69C87D}">
      <dsp:nvSpPr>
        <dsp:cNvPr id="0" name=""/>
        <dsp:cNvSpPr/>
      </dsp:nvSpPr>
      <dsp:spPr>
        <a:xfrm>
          <a:off x="3891002" y="2950076"/>
          <a:ext cx="462989" cy="46298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3995175" y="2950076"/>
        <a:ext cx="254643" cy="3483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g>
</file>

<file path=ppt/media/image3.jpeg>
</file>

<file path=ppt/media/image4.jpg>
</file>

<file path=ppt/media/image5.png>
</file>

<file path=ppt/media/image6.jp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75690-69F2-99BD-08A8-C18534AE0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C2A083-69FC-54ED-FB56-0F5EB6ECA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C517D-B6CF-CB50-82F9-9929B12C4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57572-F1FF-529E-07A2-67B640B13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E9B1D-4A0B-CF27-F5AA-C79257547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1091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AB1EA-876D-8D3B-83DA-FA7FD9A5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991B76-31D7-549A-0AF9-0B37F1370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1BCC3-8190-0A48-080C-E718248B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D6A36-9244-82F0-A1CF-5D81F7AB7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0D615-309E-20DE-C0B8-A56882E0A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394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1B3227-F358-38F2-9A60-87062E095A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2C9AC2-E507-0DC5-C186-F5EE1D5360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6DD78-7A52-2DF8-3710-2B4F6AB78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65335-CF01-35EC-6747-B857E6EB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0D197-12AD-C121-D2D1-7D60C5D6D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3333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5E81D-BAA3-61D4-5C5D-55B6F45DF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A1982-EF1C-61DA-6F1D-5794D9448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8E402-7675-4017-26EA-86ACE31C6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23B0A-CD58-BCF8-AA0C-1D2A29556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DD962-1BEE-F5B1-BDBF-EAE6B1062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304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21A01-96BF-9DD9-66FF-8BED21CF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D82C8-3EBB-3D48-FFAC-047BF2932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1EEB5-66B4-BBCF-FD6B-93E9C49C4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12F56-F94C-58D3-9A2C-FCA6506D2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20810-3D39-8A26-BE52-C7EF5BF5A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9750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AFAAC-12E2-FB1E-DF83-4F4AD68E8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746F7-5095-9E9A-0601-9F833EDD9C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70D89-25FC-02ED-B7F1-89A3A6BBE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F81FB7-8F54-9C36-2321-F3687B628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C3C227-5F7D-C288-73E1-F0D73D46B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499D62-E722-16E2-9751-7FF8CA0A6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12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80FF0-CE89-F962-C463-18859F8C9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A9E54-772A-E677-8C68-F9FF61F22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6BA81E-14EA-B177-65A4-EDE9A09BA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5B7C6-B613-3513-BDD0-0B7D582BF4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6C4DD8-3D95-7A89-5864-E566FD1645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E83098-89B8-D2FF-E22B-F68110206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DB85FE-67E2-E548-14A5-A0ED99824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A1CF44-C3BF-96EC-481F-8E433B6C5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21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A3390-C62B-EDA0-8CFF-428995C24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BA84E2-E653-C07C-6CA4-9BC56119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75ABFE-D798-2369-D9F0-C3DACBA6D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4E2DBD-4BEE-2C82-EE54-446E4A294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409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F17B29-DFFB-AF91-BFD2-2BCBA80DE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CA134D-73C9-24E4-81DC-1053073F9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CC993-0F7A-66BA-BC0C-D60EF11F0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771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29BD1-D78A-6340-E2B0-538BC65A5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CA249-128B-E354-4767-70EBD219F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379FDE-6C1F-A19B-B066-D92E93B19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6FF23A-3020-CC93-1C29-9D1F72D0F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4059DC-BE41-DADC-6C81-EE5094B1B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045478-31E6-05B2-DB53-95635C27F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876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E1886-AF50-B418-3803-4CAD4DE67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390681-6DD4-490D-D5D2-9E57DE9B1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9C1E83-F320-501C-398D-78F67ADEFB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A406A4-0A5D-8A08-6226-05CFE4511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56F1BD-88F6-125D-7F56-ADF2FE676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5C5671-4561-FF74-D38E-36EEAD745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9931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F98CDC-0086-3EDB-0573-91368836C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CDE9EE-CAA7-0145-866A-1B608C914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029F5-CD83-9BD5-6172-62244AA4FD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1406E-B35B-45FB-B6B4-0D8921938D42}" type="datetimeFigureOut">
              <a:rPr lang="en-GB" smtClean="0"/>
              <a:t>12/01/2023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823A0-459E-14D6-90B1-EBE10A9E7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F6BDD-207E-A16A-D9D0-303DE5713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572AA-F4CF-4377-9F5D-4AC81598FC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4957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jpg"/><Relationship Id="rId7" Type="http://schemas.openxmlformats.org/officeDocument/2006/relationships/diagramColors" Target="../diagrams/colors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 yellow rubber duck in a pool&#10;&#10;Description automatically generated with low confidence">
            <a:extLst>
              <a:ext uri="{FF2B5EF4-FFF2-40B4-BE49-F238E27FC236}">
                <a16:creationId xmlns:a16="http://schemas.microsoft.com/office/drawing/2014/main" id="{CC54D7D9-C20B-E663-A556-38C3DD3D8C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430EC8-DBCB-9961-58D0-083564921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Water Assist Pro</a:t>
            </a:r>
            <a:endParaRPr lang="en-GB" sz="52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73C5D-BE90-E2C7-4BD8-205382D8E1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24604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Microcontroller (Team E)</a:t>
            </a:r>
          </a:p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Shihab Ud Doula</a:t>
            </a:r>
          </a:p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Abdullah Al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Forkan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Md. Salman Bin Shahid</a:t>
            </a:r>
          </a:p>
        </p:txBody>
      </p:sp>
    </p:spTree>
    <p:extLst>
      <p:ext uri="{BB962C8B-B14F-4D97-AF65-F5344CB8AC3E}">
        <p14:creationId xmlns:p14="http://schemas.microsoft.com/office/powerpoint/2010/main" val="54828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4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444400B6-4A61-2E20-EB4B-55FB9AA1B8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0" r="9090" b="6697"/>
          <a:stretch/>
        </p:blipFill>
        <p:spPr>
          <a:xfrm>
            <a:off x="3729228" y="10"/>
            <a:ext cx="8462772" cy="6857990"/>
          </a:xfrm>
          <a:prstGeom prst="rect">
            <a:avLst/>
          </a:prstGeom>
        </p:spPr>
      </p:pic>
      <p:sp>
        <p:nvSpPr>
          <p:cNvPr id="24" name="Rectangle 16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B4B3D-6148-7185-0DED-83FED2A97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854" y="386080"/>
            <a:ext cx="1861185" cy="530607"/>
          </a:xfrm>
        </p:spPr>
        <p:txBody>
          <a:bodyPr anchor="b">
            <a:normAutofit/>
          </a:bodyPr>
          <a:lstStyle/>
          <a:p>
            <a:r>
              <a:rPr lang="en-GB" sz="2800" dirty="0"/>
              <a:t>Goal</a:t>
            </a:r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5B7E059-0430-6CD4-A2AB-93F415B436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4108344"/>
              </p:ext>
            </p:extLst>
          </p:nvPr>
        </p:nvGraphicFramePr>
        <p:xfrm>
          <a:off x="371855" y="1017037"/>
          <a:ext cx="3979918" cy="55890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0335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61B36325-ACCC-1F4C-7751-6C64382231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9313" r="11377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7185DE-F007-7DB6-F4E1-CBA469706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Initial Task to Final rendition</a:t>
            </a:r>
          </a:p>
        </p:txBody>
      </p:sp>
      <p:pic>
        <p:nvPicPr>
          <p:cNvPr id="6" name="Picture 5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D0F2D3A2-6899-2E56-C894-C536660FAB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37" r="22644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1235FD22-BF52-EAC6-A712-589F2C0654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8943474"/>
              </p:ext>
            </p:extLst>
          </p:nvPr>
        </p:nvGraphicFramePr>
        <p:xfrm>
          <a:off x="838200" y="2219785"/>
          <a:ext cx="4619621" cy="3957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67970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CB8DE-60BC-E1F8-B6A8-31CC954D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722" y="1962150"/>
            <a:ext cx="2337499" cy="220027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Sequence diagram</a:t>
            </a:r>
          </a:p>
        </p:txBody>
      </p:sp>
      <p:pic>
        <p:nvPicPr>
          <p:cNvPr id="5" name="Content Placeholder 4" descr="A picture containing text, indoor">
            <a:extLst>
              <a:ext uri="{FF2B5EF4-FFF2-40B4-BE49-F238E27FC236}">
                <a16:creationId xmlns:a16="http://schemas.microsoft.com/office/drawing/2014/main" id="{7166969C-DC92-7FCD-A697-D2B36A8A14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520" y="97562"/>
            <a:ext cx="9286240" cy="6662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26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D7164-B7BF-7711-9881-BFC4FC019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2" y="352425"/>
            <a:ext cx="2678273" cy="500872"/>
          </a:xfrm>
        </p:spPr>
        <p:txBody>
          <a:bodyPr>
            <a:noAutofit/>
          </a:bodyPr>
          <a:lstStyle/>
          <a:p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Actual implementations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11A2FFD0-9816-1360-C713-005B89180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04004" y="-1086725"/>
            <a:ext cx="6595252" cy="90314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BEE785-E26B-758F-9D90-FBE2A0EE93BA}"/>
              </a:ext>
            </a:extLst>
          </p:cNvPr>
          <p:cNvSpPr txBox="1"/>
          <p:nvPr/>
        </p:nvSpPr>
        <p:spPr>
          <a:xfrm>
            <a:off x="74645" y="1828800"/>
            <a:ext cx="2929812" cy="3778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Pins used for the Water assist pro,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 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Pin VIN – For voltage Input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Pin GND – For Ground connection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Pin PA0 – As Light switch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Pin PA1 – Connected to motor relay As Water Pump switch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Pin PF0 – For Moisture sensor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Pin PF1 – For Light sensor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863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A18CBEEA-A1F9-6772-8CB5-BFD6D2DEB7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4213B9-5AAA-5F1F-3F4B-878F56290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5862"/>
            <a:ext cx="6052955" cy="4726276"/>
          </a:xfrm>
        </p:spPr>
        <p:txBody>
          <a:bodyPr>
            <a:normAutofit/>
          </a:bodyPr>
          <a:lstStyle/>
          <a:p>
            <a:pPr algn="r"/>
            <a:r>
              <a:rPr lang="en-GB" sz="8000" dirty="0">
                <a:ln w="22225">
                  <a:solidFill>
                    <a:srgbClr val="FFFFFF"/>
                  </a:solidFill>
                </a:ln>
                <a:noFill/>
              </a:rPr>
              <a:t>Final Code In Microchip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AD65D-ED3C-C71C-6393-55BBE658C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41" y="1065862"/>
            <a:ext cx="3860002" cy="4726276"/>
          </a:xfrm>
        </p:spPr>
        <p:txBody>
          <a:bodyPr anchor="ctr">
            <a:normAutofit/>
          </a:bodyPr>
          <a:lstStyle/>
          <a:p>
            <a:r>
              <a:rPr lang="en-GB" sz="2000">
                <a:solidFill>
                  <a:srgbClr val="FFFFFF"/>
                </a:solidFill>
              </a:rPr>
              <a:t>Setting up pin and variables</a:t>
            </a:r>
          </a:p>
          <a:p>
            <a:r>
              <a:rPr lang="en-GB" sz="2000">
                <a:solidFill>
                  <a:srgbClr val="FFFFFF"/>
                </a:solidFill>
              </a:rPr>
              <a:t>Coding of moisture sensor and light sensor</a:t>
            </a:r>
          </a:p>
          <a:p>
            <a:endParaRPr lang="en-GB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391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A71DF40-FF92-80D1-03F9-0607B00F320F}"/>
              </a:ext>
            </a:extLst>
          </p:cNvPr>
          <p:cNvSpPr txBox="1"/>
          <p:nvPr/>
        </p:nvSpPr>
        <p:spPr>
          <a:xfrm>
            <a:off x="429987" y="179249"/>
            <a:ext cx="4962524" cy="6678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&lt;avr/io.h&gt;</a:t>
            </a:r>
          </a:p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#define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F_CPU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800000000UL</a:t>
            </a:r>
          </a:p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&lt;util/delay.h&gt;</a:t>
            </a:r>
          </a:p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&lt;stdlib.h&gt;</a:t>
            </a:r>
          </a:p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#include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&lt;string.h&gt;</a:t>
            </a:r>
          </a:p>
          <a:p>
            <a:endParaRPr lang="en-DE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0000FF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void</a:t>
            </a:r>
            <a:r>
              <a:rPr lang="en-GB" sz="1300" dirty="0">
                <a:solidFill>
                  <a:srgbClr val="A31515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88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ADC_Init</a:t>
            </a:r>
            <a:r>
              <a:rPr lang="en-GB" sz="13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()</a:t>
            </a:r>
            <a:r>
              <a:rPr lang="en-DE" sz="13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DDRF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&amp;=~(1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0);  /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/ADC port as input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DDRF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&amp;=~(1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1);</a:t>
            </a:r>
          </a:p>
          <a:p>
            <a:endParaRPr lang="en-DE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ADCSRA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0x87;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//Enable ADC, fr/128 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DE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DE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0000FF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int</a:t>
            </a:r>
            <a:r>
              <a:rPr lang="en-GB" sz="1300" dirty="0">
                <a:solidFill>
                  <a:srgbClr val="A31515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88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ADC_Read1</a:t>
            </a:r>
            <a:r>
              <a:rPr lang="en-GB" sz="13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()</a:t>
            </a:r>
            <a:r>
              <a:rPr lang="en-DE" sz="13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ADMUX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0x40;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Vref: Avcc, ADC channel: 0 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ADCSRA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(1&lt;&lt;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ADSC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start conversion 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((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ADCSRA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&amp;(1&lt;&lt;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ADIF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))==0);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monitor end of conversion interrupt flag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ADCSRA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|=(1&lt;&lt;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ADIF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set the ADIF bit of ADCSRA register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ADCW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return the ADCW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DE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DE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GB" sz="1300" dirty="0">
                <a:solidFill>
                  <a:srgbClr val="0000FF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nt</a:t>
            </a:r>
            <a:r>
              <a:rPr lang="en-GB" sz="1300" dirty="0">
                <a:solidFill>
                  <a:srgbClr val="A31515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88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ADC_Read2</a:t>
            </a:r>
            <a:r>
              <a:rPr lang="en-GB" sz="13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DE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ADMUX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0x41;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Vref: Avcc, ADC channel: 0 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ADCSRA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(1&lt;&lt;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ADSC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start conversion 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((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ADCSRA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&amp;(1&lt;&lt;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ADIF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))==0);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monitor end of conversion interrupt flag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ADCSRA</a:t>
            </a:r>
            <a:r>
              <a:rPr lang="en-GB" sz="13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|=(1&lt;&lt;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ADIF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set the ADIF bit of ADCSRA register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GB" sz="13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ADCW</a:t>
            </a:r>
            <a:r>
              <a:rPr lang="en-GB" sz="1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r>
              <a:rPr lang="en-GB" sz="13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return the ADCW */</a:t>
            </a:r>
            <a:endParaRPr lang="en-GB" sz="1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DE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DE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D53981-4455-26DE-2EE9-A9F79D849B90}"/>
              </a:ext>
            </a:extLst>
          </p:cNvPr>
          <p:cNvSpPr txBox="1"/>
          <p:nvPr/>
        </p:nvSpPr>
        <p:spPr>
          <a:xfrm>
            <a:off x="7049861" y="86916"/>
            <a:ext cx="6098720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0000FF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int</a:t>
            </a:r>
            <a:r>
              <a:rPr lang="en-GB" sz="1400" dirty="0">
                <a:solidFill>
                  <a:srgbClr val="A31515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8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main</a:t>
            </a:r>
            <a:r>
              <a:rPr lang="en-GB" sz="14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0000FF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void</a:t>
            </a:r>
            <a:r>
              <a:rPr lang="en-GB" sz="14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)</a:t>
            </a:r>
            <a:r>
              <a:rPr lang="en-DE" sz="14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GB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Moisture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GB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LightSensor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GB" sz="1400" dirty="0">
              <a:solidFill>
                <a:srgbClr val="A000A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DDRA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0);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//Output</a:t>
            </a:r>
            <a:endParaRPr lang="en-GB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DDRA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1);</a:t>
            </a:r>
          </a:p>
          <a:p>
            <a:r>
              <a:rPr lang="en-GB" sz="1400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ADC_Init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r>
              <a:rPr lang="en-GB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initialize the ADC */</a:t>
            </a:r>
            <a:endParaRPr lang="en-GB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DE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FF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while</a:t>
            </a:r>
            <a:r>
              <a:rPr lang="en-GB" sz="14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(1)</a:t>
            </a:r>
            <a:r>
              <a:rPr lang="en-DE" sz="140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GB" sz="1400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Moisture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ADC_Read1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r>
              <a:rPr lang="en-GB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Copy the ADC value */</a:t>
            </a:r>
            <a:endParaRPr lang="en-GB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LightSensor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GB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ADC_Read2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endParaRPr lang="en-DE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LightSensor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&lt;900)</a:t>
            </a:r>
          </a:p>
          <a:p>
            <a:r>
              <a:rPr lang="en-DE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pt-BR" sz="14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PORTA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0);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pt-BR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//&amp;=~(1 &lt;&lt; 0);</a:t>
            </a:r>
            <a:endParaRPr lang="pt-BR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DE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en-GB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endParaRPr lang="en-GB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DE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pt-BR" sz="14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PORTA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&amp;=~(1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0);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pt-BR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//|= (1 &lt;&lt; 0);</a:t>
            </a:r>
            <a:endParaRPr lang="pt-BR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DE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DE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GB" sz="1400" dirty="0">
                <a:solidFill>
                  <a:srgbClr val="000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Moisture</a:t>
            </a:r>
            <a:r>
              <a:rPr lang="en-GB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&lt;900)</a:t>
            </a:r>
          </a:p>
          <a:p>
            <a:r>
              <a:rPr lang="en-DE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pt-BR" sz="14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PORTA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|=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1);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pt-BR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//&amp;=~(1 &lt;&lt; 0);</a:t>
            </a:r>
            <a:endParaRPr lang="pt-BR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DE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en-GB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endParaRPr lang="en-GB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DE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pt-BR" sz="1400" dirty="0">
                <a:solidFill>
                  <a:srgbClr val="A000A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PORTA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&amp;=~(1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&lt;&lt;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pt-BR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1);</a:t>
            </a:r>
            <a:r>
              <a:rPr lang="pt-BR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pt-BR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//|= (1 &lt;&lt; 0);</a:t>
            </a:r>
            <a:endParaRPr lang="pt-BR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DE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en-GB" sz="1400" i="1" dirty="0">
                <a:solidFill>
                  <a:srgbClr val="88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_delay_ms</a:t>
            </a:r>
            <a:r>
              <a:rPr lang="en-GB" sz="1400" i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(50);</a:t>
            </a:r>
          </a:p>
          <a:p>
            <a:r>
              <a:rPr lang="en-DE" sz="1400" i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en-DE" sz="1400" i="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D04A66-CD60-5CA3-3D36-BE1E9990C523}"/>
              </a:ext>
            </a:extLst>
          </p:cNvPr>
          <p:cNvSpPr txBox="1"/>
          <p:nvPr/>
        </p:nvSpPr>
        <p:spPr>
          <a:xfrm>
            <a:off x="5563189" y="32453"/>
            <a:ext cx="892628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Code</a:t>
            </a:r>
            <a:endParaRPr lang="en-DE" dirty="0"/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0F4BCD90-B032-4926-8377-3C25AFA5C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640" y="32453"/>
            <a:ext cx="383882" cy="36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146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gnifying glass on clear background">
            <a:extLst>
              <a:ext uri="{FF2B5EF4-FFF2-40B4-BE49-F238E27FC236}">
                <a16:creationId xmlns:a16="http://schemas.microsoft.com/office/drawing/2014/main" id="{EF082883-1FC9-8711-5EAE-BD97080FC0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8F309-3765-1444-8AFA-22C9375B0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sz="15400" dirty="0">
                <a:solidFill>
                  <a:srgbClr val="FFFFFF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62518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4" descr="Question marks in a line and one question mark is lit">
            <a:extLst>
              <a:ext uri="{FF2B5EF4-FFF2-40B4-BE49-F238E27FC236}">
                <a16:creationId xmlns:a16="http://schemas.microsoft.com/office/drawing/2014/main" id="{4CE37F99-7328-5427-3181-72015A7AA0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056" b="136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53070-9C03-533E-E10B-5687F91F1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sz="154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05519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502</Words>
  <Application>Microsoft Office PowerPoint</Application>
  <PresentationFormat>Widescreen</PresentationFormat>
  <Paragraphs>97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Consolas</vt:lpstr>
      <vt:lpstr>Office Theme</vt:lpstr>
      <vt:lpstr>Water Assist Pro</vt:lpstr>
      <vt:lpstr>Goal</vt:lpstr>
      <vt:lpstr>Initial Task to Final rendition</vt:lpstr>
      <vt:lpstr>Sequence diagram</vt:lpstr>
      <vt:lpstr>Actual implementations</vt:lpstr>
      <vt:lpstr>Final Code In Microchip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Assist Pro</dc:title>
  <dc:creator>ShihabUd Doula</dc:creator>
  <cp:lastModifiedBy>ShihabUd Doula</cp:lastModifiedBy>
  <cp:revision>4</cp:revision>
  <dcterms:created xsi:type="dcterms:W3CDTF">2023-01-11T20:00:21Z</dcterms:created>
  <dcterms:modified xsi:type="dcterms:W3CDTF">2023-01-12T19:17:03Z</dcterms:modified>
</cp:coreProperties>
</file>

<file path=docProps/thumbnail.jpeg>
</file>